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9" r:id="rId3"/>
    <p:sldId id="258" r:id="rId4"/>
    <p:sldId id="259" r:id="rId5"/>
    <p:sldId id="260" r:id="rId6"/>
    <p:sldId id="261" r:id="rId7"/>
    <p:sldId id="262" r:id="rId8"/>
    <p:sldId id="266" r:id="rId9"/>
    <p:sldId id="263" r:id="rId10"/>
    <p:sldId id="274" r:id="rId11"/>
    <p:sldId id="290" r:id="rId12"/>
    <p:sldId id="267" r:id="rId13"/>
    <p:sldId id="292" r:id="rId14"/>
    <p:sldId id="275" r:id="rId15"/>
    <p:sldId id="276" r:id="rId16"/>
    <p:sldId id="277" r:id="rId17"/>
    <p:sldId id="278" r:id="rId18"/>
    <p:sldId id="279" r:id="rId19"/>
    <p:sldId id="280" r:id="rId20"/>
    <p:sldId id="281" r:id="rId21"/>
    <p:sldId id="291"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4249" autoAdjust="0"/>
  </p:normalViewPr>
  <p:slideViewPr>
    <p:cSldViewPr snapToGrid="0">
      <p:cViewPr varScale="1">
        <p:scale>
          <a:sx n="63" d="100"/>
          <a:sy n="63" d="100"/>
        </p:scale>
        <p:origin x="82" y="4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10/02/2022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31301" y="365129"/>
            <a:ext cx="11529400" cy="771915"/>
          </a:xfrm>
          <a:solidFill>
            <a:schemeClr val="accent6">
              <a:lumMod val="50000"/>
            </a:schemeClr>
          </a:solidFill>
          <a:ln w="12701" cap="flat">
            <a:noFill/>
            <a:prstDash val="solid"/>
            <a:miter/>
          </a:ln>
        </p:spPr>
        <p:txBody>
          <a:bodyPr>
            <a:noAutofit/>
          </a:bodyPr>
          <a:lstStyle/>
          <a:p>
            <a:pPr lvl="0"/>
            <a:r>
              <a:rPr lang="en-GB" sz="6000" dirty="0">
                <a:latin typeface="Times New Roman" pitchFamily="18"/>
                <a:cs typeface="Times New Roman" pitchFamily="18"/>
              </a:rPr>
              <a:t>Romans 8v1-17</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31299" y="1258964"/>
            <a:ext cx="11529401" cy="5340596"/>
          </a:xfrm>
          <a:solidFill>
            <a:schemeClr val="accent6">
              <a:lumMod val="50000"/>
            </a:schemeClr>
          </a:solidFill>
          <a:ln w="12701" cap="flat">
            <a:noFill/>
            <a:prstDash val="solid"/>
            <a:miter/>
          </a:ln>
        </p:spPr>
        <p:txBody>
          <a:bodyPr numCol="2">
            <a:noAutofit/>
          </a:bodyPr>
          <a:lstStyle/>
          <a:p>
            <a:pPr hangingPunct="0"/>
            <a:r>
              <a:rPr lang="en-US" sz="2200" i="1" kern="1400" dirty="0">
                <a:effectLst/>
                <a:latin typeface="Times New Roman" panose="02020603050405020304" pitchFamily="18" charset="0"/>
                <a:ea typeface="Times New Roman" panose="02020603050405020304" pitchFamily="18" charset="0"/>
              </a:rPr>
              <a:t>1 Therefore, there is now no condemnation for those who are in Christ Jesus, 2 because through Christ Jesus the law of the Spirit who gives life has set you free from the law of sin and death. 3 For what the law was powerless to do because it was weakened by the flesh, God did by sending his own Son in the likeness of sinful flesh to be a sin offering.  And so he condemned sin in the flesh, 4 in order that the righteous requirement of the law might be fully met in us, who do not live according to the flesh but according to the Spirit.</a:t>
            </a:r>
          </a:p>
          <a:p>
            <a:pPr algn="just" hangingPunct="0"/>
            <a:endParaRPr lang="en-US" sz="2200" i="1" kern="1400" dirty="0">
              <a:latin typeface="Times New Roman" panose="02020603050405020304" pitchFamily="18" charset="0"/>
              <a:ea typeface="Times New Roman" panose="02020603050405020304" pitchFamily="18" charset="0"/>
            </a:endParaRPr>
          </a:p>
          <a:p>
            <a:pPr algn="just" hangingPunct="0"/>
            <a:endParaRPr lang="en-US" sz="2200" i="1" kern="1400" dirty="0">
              <a:effectLst/>
              <a:latin typeface="Times New Roman" panose="02020603050405020304" pitchFamily="18" charset="0"/>
              <a:ea typeface="Times New Roman" panose="02020603050405020304" pitchFamily="18" charset="0"/>
            </a:endParaRPr>
          </a:p>
          <a:p>
            <a:pPr algn="just" hangingPunct="0"/>
            <a:endParaRPr lang="en-US" sz="2200" i="1" kern="1400" dirty="0">
              <a:latin typeface="Times New Roman" panose="02020603050405020304" pitchFamily="18" charset="0"/>
              <a:ea typeface="Times New Roman" panose="02020603050405020304" pitchFamily="18" charset="0"/>
            </a:endParaRPr>
          </a:p>
          <a:p>
            <a:pPr algn="just" hangingPunct="0"/>
            <a:r>
              <a:rPr lang="en-US" sz="2200" i="1" kern="1400" dirty="0">
                <a:effectLst/>
                <a:latin typeface="Times New Roman" panose="02020603050405020304" pitchFamily="18" charset="0"/>
                <a:ea typeface="Times New Roman" panose="02020603050405020304" pitchFamily="18" charset="0"/>
              </a:rPr>
              <a:t>5 Those who live according to the flesh have their minds set on what the flesh desires; but those who live in accordance with the Spirit have their minds set on what the Spirit desires.  6 The mind governed by the flesh is death, but the mind governed by the Spirit is life and peace. </a:t>
            </a:r>
          </a:p>
          <a:p>
            <a:pPr algn="just" hangingPunct="0"/>
            <a:r>
              <a:rPr lang="en-US" sz="2200" i="1" kern="1400" dirty="0">
                <a:effectLst/>
                <a:latin typeface="Times New Roman" panose="02020603050405020304" pitchFamily="18" charset="0"/>
                <a:ea typeface="Times New Roman" panose="02020603050405020304" pitchFamily="18" charset="0"/>
              </a:rPr>
              <a:t>7 The mind governed by the flesh is hostile to God; it does not submit to God’s law, nor can it do so. 8 Those who are in the realm of the flesh cannot please God.</a:t>
            </a:r>
          </a:p>
          <a:p>
            <a:pPr algn="just" hangingPunct="0"/>
            <a:endParaRPr lang="en-GB" sz="20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DFB4-3994-41FF-861C-7447D64F9DC3}"/>
              </a:ext>
            </a:extLst>
          </p:cNvPr>
          <p:cNvSpPr>
            <a:spLocks noGrp="1"/>
          </p:cNvSpPr>
          <p:nvPr>
            <p:ph type="title"/>
          </p:nvPr>
        </p:nvSpPr>
        <p:spPr>
          <a:xfrm>
            <a:off x="838203" y="789200"/>
            <a:ext cx="10515600" cy="5490301"/>
          </a:xfrm>
          <a:solidFill>
            <a:schemeClr val="accent6">
              <a:lumMod val="50000"/>
            </a:schemeClr>
          </a:solidFill>
        </p:spPr>
        <p:txBody>
          <a:bodyPr anchor="t">
            <a:normAutofit/>
          </a:bodyPr>
          <a:lstStyle/>
          <a:p>
            <a:pPr hangingPunct="0"/>
            <a:r>
              <a:rPr lang="en-US" sz="4800" b="0" i="0" u="none" strike="noStrike" kern="1400" baseline="0" dirty="0">
                <a:latin typeface="Times New Roman" panose="02020603050405020304" pitchFamily="18" charset="0"/>
              </a:rPr>
              <a:t>John 8v41</a:t>
            </a:r>
            <a:br>
              <a:rPr lang="en-US" sz="5400" b="0" i="0" u="none" strike="noStrike" kern="1400" baseline="0" dirty="0">
                <a:latin typeface="Times New Roman" panose="02020603050405020304" pitchFamily="18" charset="0"/>
              </a:rPr>
            </a:br>
            <a:br>
              <a:rPr lang="en-US" sz="1800" b="0" i="0" u="none" strike="noStrike" kern="1400" baseline="0" dirty="0">
                <a:latin typeface="Times New Roman" panose="02020603050405020304" pitchFamily="18" charset="0"/>
              </a:rPr>
            </a:br>
            <a:r>
              <a:rPr lang="en-US" i="1" kern="1400" dirty="0">
                <a:solidFill>
                  <a:schemeClr val="bg1"/>
                </a:solidFill>
                <a:effectLst/>
                <a:latin typeface="Times New Roman" panose="02020603050405020304" pitchFamily="18" charset="0"/>
                <a:ea typeface="Times New Roman" panose="02020603050405020304" pitchFamily="18" charset="0"/>
              </a:rPr>
              <a:t>41 “If God were your Father, you would love me…..”</a:t>
            </a:r>
            <a:br>
              <a:rPr lang="en-GB" kern="1400" dirty="0">
                <a:solidFill>
                  <a:schemeClr val="bg1"/>
                </a:solidFill>
                <a:effectLst/>
                <a:latin typeface="Times New Roman" panose="02020603050405020304" pitchFamily="18" charset="0"/>
                <a:ea typeface="Times New Roman" panose="02020603050405020304" pitchFamily="18" charset="0"/>
              </a:rPr>
            </a:br>
            <a:r>
              <a:rPr lang="en-US" sz="1800" i="1" kern="1400" dirty="0">
                <a:solidFill>
                  <a:srgbClr val="000000"/>
                </a:solidFill>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br>
              <a:rPr lang="en-GB" sz="3200" i="1" u="none" strike="noStrike" kern="1400" baseline="0" dirty="0">
                <a:latin typeface="Times New Roman" panose="02020603050405020304" pitchFamily="18" charset="0"/>
              </a:rPr>
            </a:br>
            <a:endParaRPr lang="en-GB" sz="3200" dirty="0"/>
          </a:p>
        </p:txBody>
      </p:sp>
      <p:sp>
        <p:nvSpPr>
          <p:cNvPr id="3" name="Slide Number Placeholder 2">
            <a:extLst>
              <a:ext uri="{FF2B5EF4-FFF2-40B4-BE49-F238E27FC236}">
                <a16:creationId xmlns:a16="http://schemas.microsoft.com/office/drawing/2014/main" id="{A1624EE3-42C3-41C9-A3EB-8177B9B5C31B}"/>
              </a:ext>
            </a:extLst>
          </p:cNvPr>
          <p:cNvSpPr>
            <a:spLocks noGrp="1"/>
          </p:cNvSpPr>
          <p:nvPr>
            <p:ph type="sldNum" sz="quarter" idx="8"/>
          </p:nvPr>
        </p:nvSpPr>
        <p:spPr/>
        <p:txBody>
          <a:bodyPr/>
          <a:lstStyle/>
          <a:p>
            <a:pPr lvl="0"/>
            <a:fld id="{A15ADF47-C5BA-41EB-9C44-907E124D18F4}" type="slidenum">
              <a:rPr lang="en-GB" smtClean="0"/>
              <a:t>10</a:t>
            </a:fld>
            <a:endParaRPr lang="en-GB"/>
          </a:p>
        </p:txBody>
      </p:sp>
    </p:spTree>
    <p:extLst>
      <p:ext uri="{BB962C8B-B14F-4D97-AF65-F5344CB8AC3E}">
        <p14:creationId xmlns:p14="http://schemas.microsoft.com/office/powerpoint/2010/main" val="3472028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DFB4-3994-41FF-861C-7447D64F9DC3}"/>
              </a:ext>
            </a:extLst>
          </p:cNvPr>
          <p:cNvSpPr>
            <a:spLocks noGrp="1"/>
          </p:cNvSpPr>
          <p:nvPr>
            <p:ph type="title"/>
          </p:nvPr>
        </p:nvSpPr>
        <p:spPr>
          <a:xfrm>
            <a:off x="838203" y="789200"/>
            <a:ext cx="10515600" cy="5567151"/>
          </a:xfrm>
          <a:solidFill>
            <a:schemeClr val="accent6">
              <a:lumMod val="50000"/>
            </a:schemeClr>
          </a:solidFill>
        </p:spPr>
        <p:txBody>
          <a:bodyPr anchor="t">
            <a:normAutofit fontScale="90000"/>
          </a:bodyPr>
          <a:lstStyle/>
          <a:p>
            <a:pPr hangingPunct="0"/>
            <a:r>
              <a:rPr lang="en-US" sz="5300" b="0" i="0" u="none" strike="noStrike" kern="1400" baseline="0" dirty="0">
                <a:latin typeface="Times New Roman" panose="02020603050405020304" pitchFamily="18" charset="0"/>
              </a:rPr>
              <a:t>John 8v41,43-44</a:t>
            </a:r>
            <a:br>
              <a:rPr lang="en-US" sz="5400" b="0" i="0" u="none" strike="noStrike" kern="1400" baseline="0" dirty="0">
                <a:latin typeface="Times New Roman" panose="02020603050405020304" pitchFamily="18" charset="0"/>
              </a:rPr>
            </a:br>
            <a:br>
              <a:rPr lang="en-US" sz="1800" b="0" i="0" u="none" strike="noStrike" kern="1400" baseline="0" dirty="0">
                <a:latin typeface="Times New Roman" panose="02020603050405020304" pitchFamily="18" charset="0"/>
              </a:rPr>
            </a:br>
            <a:r>
              <a:rPr lang="en-US" sz="4900" i="1" kern="1400" dirty="0">
                <a:solidFill>
                  <a:schemeClr val="bg1"/>
                </a:solidFill>
                <a:effectLst/>
                <a:latin typeface="Times New Roman" panose="02020603050405020304" pitchFamily="18" charset="0"/>
                <a:ea typeface="Times New Roman" panose="02020603050405020304" pitchFamily="18" charset="0"/>
              </a:rPr>
              <a:t>41 “If God were your Father, you would love me…..”</a:t>
            </a:r>
            <a:br>
              <a:rPr lang="en-US" sz="4900" i="1" kern="1400" dirty="0">
                <a:solidFill>
                  <a:schemeClr val="bg1"/>
                </a:solidFill>
                <a:effectLst/>
                <a:latin typeface="Times New Roman" panose="02020603050405020304" pitchFamily="18" charset="0"/>
                <a:ea typeface="Times New Roman" panose="02020603050405020304" pitchFamily="18" charset="0"/>
              </a:rPr>
            </a:br>
            <a:br>
              <a:rPr lang="en-US" sz="4900" i="1" kern="1400" dirty="0">
                <a:solidFill>
                  <a:schemeClr val="bg1"/>
                </a:solidFill>
                <a:effectLst/>
                <a:latin typeface="Times New Roman" panose="02020603050405020304" pitchFamily="18" charset="0"/>
                <a:ea typeface="Times New Roman" panose="02020603050405020304" pitchFamily="18" charset="0"/>
              </a:rPr>
            </a:br>
            <a:r>
              <a:rPr lang="en-US" sz="4900" i="1" kern="1400" dirty="0">
                <a:solidFill>
                  <a:schemeClr val="bg1"/>
                </a:solidFill>
                <a:effectLst/>
                <a:latin typeface="Times New Roman" panose="02020603050405020304" pitchFamily="18" charset="0"/>
                <a:ea typeface="Times New Roman" panose="02020603050405020304" pitchFamily="18" charset="0"/>
              </a:rPr>
              <a:t>43 Why do you not understand what I say? It is because you cannot bear to hear my word. 44 You are of your father the devil, and your will is to do your father’s desires.</a:t>
            </a:r>
            <a:endParaRPr lang="en-GB" sz="4900" dirty="0"/>
          </a:p>
        </p:txBody>
      </p:sp>
      <p:sp>
        <p:nvSpPr>
          <p:cNvPr id="3" name="Slide Number Placeholder 2">
            <a:extLst>
              <a:ext uri="{FF2B5EF4-FFF2-40B4-BE49-F238E27FC236}">
                <a16:creationId xmlns:a16="http://schemas.microsoft.com/office/drawing/2014/main" id="{A1624EE3-42C3-41C9-A3EB-8177B9B5C31B}"/>
              </a:ext>
            </a:extLst>
          </p:cNvPr>
          <p:cNvSpPr>
            <a:spLocks noGrp="1"/>
          </p:cNvSpPr>
          <p:nvPr>
            <p:ph type="sldNum" sz="quarter" idx="8"/>
          </p:nvPr>
        </p:nvSpPr>
        <p:spPr/>
        <p:txBody>
          <a:bodyPr/>
          <a:lstStyle/>
          <a:p>
            <a:pPr lvl="0"/>
            <a:fld id="{A15ADF47-C5BA-41EB-9C44-907E124D18F4}" type="slidenum">
              <a:rPr lang="en-GB" smtClean="0"/>
              <a:t>11</a:t>
            </a:fld>
            <a:endParaRPr lang="en-GB"/>
          </a:p>
        </p:txBody>
      </p:sp>
    </p:spTree>
    <p:extLst>
      <p:ext uri="{BB962C8B-B14F-4D97-AF65-F5344CB8AC3E}">
        <p14:creationId xmlns:p14="http://schemas.microsoft.com/office/powerpoint/2010/main" val="179635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2"/>
            <a:ext cx="10515600" cy="3746358"/>
          </a:xfrm>
          <a:solidFill>
            <a:schemeClr val="accent6">
              <a:lumMod val="50000"/>
            </a:schemeClr>
          </a:solidFill>
        </p:spPr>
        <p:txBody>
          <a:bodyPr anchor="t">
            <a:normAutofit/>
          </a:bodyPr>
          <a:lstStyle/>
          <a:p>
            <a:pPr hangingPunct="0"/>
            <a:r>
              <a:rPr lang="en-GB" sz="4800" b="0" u="none" strike="noStrike" kern="1400" baseline="0" dirty="0">
                <a:latin typeface="Times New Roman" panose="02020603050405020304" pitchFamily="18" charset="0"/>
              </a:rPr>
              <a:t>Romans 8v16</a:t>
            </a:r>
            <a:br>
              <a:rPr lang="en-GB" sz="4400" b="0" u="none" strike="noStrike" kern="1400" baseline="0" dirty="0">
                <a:latin typeface="Times New Roman" panose="02020603050405020304" pitchFamily="18" charset="0"/>
              </a:rPr>
            </a:br>
            <a:br>
              <a:rPr lang="en-GB" sz="3200"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16 The Spirit himself testifies with our spirit that we are God’s children.</a:t>
            </a: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12</a:t>
            </a:fld>
            <a:endParaRPr lang="en-GB"/>
          </a:p>
        </p:txBody>
      </p:sp>
    </p:spTree>
    <p:extLst>
      <p:ext uri="{BB962C8B-B14F-4D97-AF65-F5344CB8AC3E}">
        <p14:creationId xmlns:p14="http://schemas.microsoft.com/office/powerpoint/2010/main" val="260814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a:bodyPr>
          <a:lstStyle/>
          <a:p>
            <a:pPr hangingPunct="0"/>
            <a:r>
              <a:rPr lang="en-GB" sz="6000" b="0" u="none" strike="noStrike" kern="1400" baseline="0" dirty="0">
                <a:latin typeface="Times New Roman" panose="02020603050405020304" pitchFamily="18" charset="0"/>
              </a:rPr>
              <a:t>Hebrews 2v11</a:t>
            </a:r>
            <a:br>
              <a:rPr lang="en-GB" sz="4400" b="0" u="none" strike="noStrike" kern="1400" baseline="0" dirty="0">
                <a:latin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r>
              <a:rPr lang="en-US" sz="4900" i="1" kern="1400" dirty="0">
                <a:solidFill>
                  <a:schemeClr val="bg1"/>
                </a:solidFill>
                <a:effectLst/>
                <a:latin typeface="Times New Roman" panose="02020603050405020304" pitchFamily="18" charset="0"/>
                <a:ea typeface="Times New Roman" panose="02020603050405020304" pitchFamily="18" charset="0"/>
              </a:rPr>
              <a:t>Both the one who makes people holy and those who are made holy are of the same family. So Jesus is not ashamed to call them brothers and sisters.</a:t>
            </a: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13</a:t>
            </a:fld>
            <a:endParaRPr lang="en-GB"/>
          </a:p>
        </p:txBody>
      </p:sp>
    </p:spTree>
    <p:extLst>
      <p:ext uri="{BB962C8B-B14F-4D97-AF65-F5344CB8AC3E}">
        <p14:creationId xmlns:p14="http://schemas.microsoft.com/office/powerpoint/2010/main" val="55078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2"/>
            <a:ext cx="10515600" cy="4953774"/>
          </a:xfrm>
          <a:solidFill>
            <a:schemeClr val="accent6">
              <a:lumMod val="50000"/>
            </a:schemeClr>
          </a:solidFill>
        </p:spPr>
        <p:txBody>
          <a:bodyPr anchor="t">
            <a:normAutofit fontScale="90000"/>
          </a:bodyPr>
          <a:lstStyle/>
          <a:p>
            <a:pPr hangingPunct="0"/>
            <a:r>
              <a:rPr lang="en-GB" sz="5300" b="0" u="none" strike="noStrike" kern="1400" baseline="0" dirty="0">
                <a:latin typeface="Times New Roman" panose="02020603050405020304" pitchFamily="18" charset="0"/>
              </a:rPr>
              <a:t>John 13v34-35</a:t>
            </a:r>
            <a:br>
              <a:rPr lang="en-GB" sz="4400" b="0" u="none" strike="noStrike" kern="1400" baseline="0" dirty="0">
                <a:latin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r>
              <a:rPr lang="en-US" i="1" kern="1400" dirty="0">
                <a:solidFill>
                  <a:schemeClr val="bg1"/>
                </a:solidFill>
                <a:effectLst/>
                <a:latin typeface="Times New Roman" panose="02020603050405020304" pitchFamily="18" charset="0"/>
                <a:ea typeface="Times New Roman" panose="02020603050405020304" pitchFamily="18" charset="0"/>
              </a:rPr>
              <a:t>34  “A new command I give you: Love one another. As I have loved you, so you must love one another. 35  By this everyone will know that you are my disciples, if you love one another.”</a:t>
            </a:r>
            <a:br>
              <a:rPr lang="en-GB" kern="1400" dirty="0">
                <a:solidFill>
                  <a:schemeClr val="bg1"/>
                </a:solidFill>
                <a:effectLst/>
                <a:latin typeface="Times New Roman" panose="02020603050405020304" pitchFamily="18" charset="0"/>
                <a:ea typeface="Times New Roman" panose="02020603050405020304" pitchFamily="18" charset="0"/>
              </a:rPr>
            </a:br>
            <a:endParaRPr lang="en-GB" dirty="0">
              <a:solidFill>
                <a:schemeClr val="bg1"/>
              </a:solidFill>
            </a:endParaRPr>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14</a:t>
            </a:fld>
            <a:endParaRPr lang="en-GB"/>
          </a:p>
        </p:txBody>
      </p:sp>
    </p:spTree>
    <p:extLst>
      <p:ext uri="{BB962C8B-B14F-4D97-AF65-F5344CB8AC3E}">
        <p14:creationId xmlns:p14="http://schemas.microsoft.com/office/powerpoint/2010/main" val="1313440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fontScale="90000"/>
          </a:bodyPr>
          <a:lstStyle/>
          <a:p>
            <a:pPr hangingPunct="0"/>
            <a:r>
              <a:rPr lang="en-GB" sz="6000" b="0" u="none" strike="noStrike" kern="1400" baseline="0" dirty="0">
                <a:latin typeface="Times New Roman" panose="02020603050405020304" pitchFamily="18" charset="0"/>
              </a:rPr>
              <a:t>Romans 8v14-16</a:t>
            </a:r>
            <a:br>
              <a:rPr lang="en-GB" sz="4400" b="0" u="none" strike="noStrike" kern="1400" baseline="0" dirty="0">
                <a:latin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r>
              <a:rPr lang="en-US" i="1" kern="1400" dirty="0">
                <a:solidFill>
                  <a:schemeClr val="bg1"/>
                </a:solidFill>
                <a:effectLst/>
                <a:latin typeface="Times New Roman" panose="02020603050405020304" pitchFamily="18" charset="0"/>
                <a:ea typeface="Times New Roman" panose="02020603050405020304" pitchFamily="18" charset="0"/>
              </a:rPr>
              <a:t>14 For those who are led by the Spirit of God are the children of God. 15 The Spirit you received does not make you slaves, so that you live in fear again; rather, the Spirit you received brought about your adoption to sonship.  And by him we cry, “Abba, Father.” 16 The Spirit himself testifies with our spirit that we are God’s children.</a:t>
            </a:r>
            <a:br>
              <a:rPr lang="en-GB" kern="1400" dirty="0">
                <a:solidFill>
                  <a:schemeClr val="bg1"/>
                </a:solidFill>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15</a:t>
            </a:fld>
            <a:endParaRPr lang="en-GB"/>
          </a:p>
        </p:txBody>
      </p:sp>
    </p:spTree>
    <p:extLst>
      <p:ext uri="{BB962C8B-B14F-4D97-AF65-F5344CB8AC3E}">
        <p14:creationId xmlns:p14="http://schemas.microsoft.com/office/powerpoint/2010/main" val="2122224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a:bodyPr>
          <a:lstStyle/>
          <a:p>
            <a:pPr hangingPunct="0"/>
            <a:r>
              <a:rPr lang="en-GB" sz="6000" b="0" u="none" strike="noStrike" kern="1400" baseline="0" dirty="0">
                <a:latin typeface="Times New Roman" panose="02020603050405020304" pitchFamily="18" charset="0"/>
              </a:rPr>
              <a:t>Romans 8v9</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And if anyone does not have the Spirit of Christ, they do not belong to Christ. </a:t>
            </a: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16</a:t>
            </a:fld>
            <a:endParaRPr lang="en-GB"/>
          </a:p>
        </p:txBody>
      </p:sp>
    </p:spTree>
    <p:extLst>
      <p:ext uri="{BB962C8B-B14F-4D97-AF65-F5344CB8AC3E}">
        <p14:creationId xmlns:p14="http://schemas.microsoft.com/office/powerpoint/2010/main" val="3502794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a:bodyPr>
          <a:lstStyle/>
          <a:p>
            <a:pPr hangingPunct="0"/>
            <a:r>
              <a:rPr lang="en-GB" sz="6000" b="0" u="none" strike="noStrike" kern="1400" baseline="0" dirty="0">
                <a:latin typeface="Times New Roman" panose="02020603050405020304" pitchFamily="18" charset="0"/>
              </a:rPr>
              <a:t>Romans 8v15</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solidFill>
                  <a:schemeClr val="bg1"/>
                </a:solidFill>
                <a:effectLst/>
                <a:latin typeface="Times New Roman" panose="02020603050405020304" pitchFamily="18" charset="0"/>
                <a:ea typeface="Times New Roman" panose="02020603050405020304" pitchFamily="18" charset="0"/>
              </a:rPr>
              <a:t>15 The Spirit you received does not make you slaves, so that you live in fear again; rather, the Spirit you received brought about your adoption to sonship.</a:t>
            </a:r>
            <a:br>
              <a:rPr lang="en-GB"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17</a:t>
            </a:fld>
            <a:endParaRPr lang="en-GB"/>
          </a:p>
        </p:txBody>
      </p:sp>
    </p:spTree>
    <p:extLst>
      <p:ext uri="{BB962C8B-B14F-4D97-AF65-F5344CB8AC3E}">
        <p14:creationId xmlns:p14="http://schemas.microsoft.com/office/powerpoint/2010/main" val="1330750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a:bodyPr>
          <a:lstStyle/>
          <a:p>
            <a:pPr hangingPunct="0"/>
            <a:r>
              <a:rPr lang="en-GB" sz="4800" b="0" u="none" strike="noStrike" kern="1400" baseline="0" dirty="0">
                <a:latin typeface="Times New Roman" panose="02020603050405020304" pitchFamily="18" charset="0"/>
              </a:rPr>
              <a:t>Romans 8v2</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…through Christ Jesus the law of the Spirit who gives life has set you free from the law of sin and death.</a:t>
            </a:r>
            <a:br>
              <a:rPr lang="en-GB"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18</a:t>
            </a:fld>
            <a:endParaRPr lang="en-GB"/>
          </a:p>
        </p:txBody>
      </p:sp>
    </p:spTree>
    <p:extLst>
      <p:ext uri="{BB962C8B-B14F-4D97-AF65-F5344CB8AC3E}">
        <p14:creationId xmlns:p14="http://schemas.microsoft.com/office/powerpoint/2010/main" val="237535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802188"/>
          </a:xfrm>
          <a:solidFill>
            <a:schemeClr val="accent6">
              <a:lumMod val="50000"/>
            </a:schemeClr>
          </a:solidFill>
        </p:spPr>
        <p:txBody>
          <a:bodyPr anchor="t">
            <a:normAutofit fontScale="90000"/>
          </a:bodyPr>
          <a:lstStyle/>
          <a:p>
            <a:pPr hangingPunct="0"/>
            <a:r>
              <a:rPr lang="en-GB" sz="5300" b="0" u="none" strike="noStrike" kern="1400" baseline="0" dirty="0">
                <a:latin typeface="Times New Roman" panose="02020603050405020304" pitchFamily="18" charset="0"/>
              </a:rPr>
              <a:t>Galatians 4v4-7</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4 But when the set time had fully come, God sent his Son, born of a woman, born under the law, 5 to redeem those under the law, that we might receive adoption to sonship.  6 Because you are his sons, God sent the Spirit of his Son into our hearts, the Spirit who calls out, “Abba, Father.” 7 So you are no longer a slave, but God’s child; and since you are his child, God has made you also an heir.</a:t>
            </a:r>
            <a:br>
              <a:rPr lang="en-GB" sz="1800"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sz="3600" i="1" kern="1400" dirty="0">
                <a:effectLst/>
                <a:latin typeface="Times New Roman" panose="02020603050405020304" pitchFamily="18" charset="0"/>
                <a:ea typeface="Times New Roman" panose="02020603050405020304" pitchFamily="18" charset="0"/>
              </a:rPr>
              <a:t> </a:t>
            </a:r>
            <a:br>
              <a:rPr lang="en-GB" sz="36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19</a:t>
            </a:fld>
            <a:endParaRPr lang="en-GB"/>
          </a:p>
        </p:txBody>
      </p:sp>
    </p:spTree>
    <p:extLst>
      <p:ext uri="{BB962C8B-B14F-4D97-AF65-F5344CB8AC3E}">
        <p14:creationId xmlns:p14="http://schemas.microsoft.com/office/powerpoint/2010/main" val="338708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31301" y="365129"/>
            <a:ext cx="11529400" cy="771915"/>
          </a:xfrm>
          <a:solidFill>
            <a:schemeClr val="accent6">
              <a:lumMod val="50000"/>
            </a:schemeClr>
          </a:solidFill>
          <a:ln w="12701" cap="flat">
            <a:noFill/>
            <a:prstDash val="solid"/>
            <a:miter/>
          </a:ln>
        </p:spPr>
        <p:txBody>
          <a:bodyPr>
            <a:noAutofit/>
          </a:bodyPr>
          <a:lstStyle/>
          <a:p>
            <a:pPr lvl="0"/>
            <a:r>
              <a:rPr lang="en-GB" sz="6000" dirty="0">
                <a:latin typeface="Times New Roman" pitchFamily="18"/>
                <a:cs typeface="Times New Roman" pitchFamily="18"/>
              </a:rPr>
              <a:t>Romans 8v1-17</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31299" y="1258964"/>
            <a:ext cx="11529401" cy="5340596"/>
          </a:xfrm>
          <a:solidFill>
            <a:schemeClr val="accent6">
              <a:lumMod val="50000"/>
            </a:schemeClr>
          </a:solidFill>
          <a:ln w="12701" cap="flat">
            <a:noFill/>
            <a:prstDash val="solid"/>
            <a:miter/>
          </a:ln>
        </p:spPr>
        <p:txBody>
          <a:bodyPr numCol="2">
            <a:noAutofit/>
          </a:bodyPr>
          <a:lstStyle/>
          <a:p>
            <a:pPr algn="just" hangingPunct="0"/>
            <a:r>
              <a:rPr lang="en-US" sz="2200" i="1" kern="1400" dirty="0">
                <a:effectLst/>
                <a:latin typeface="Times New Roman" panose="02020603050405020304" pitchFamily="18" charset="0"/>
                <a:ea typeface="Times New Roman" panose="02020603050405020304" pitchFamily="18" charset="0"/>
              </a:rPr>
              <a:t>9 You, however, are not in the realm of the flesh but are in the realm of the Spirit, if indeed the Spirit of God lives in you. And if anyone does not have the Spirit of Christ, they do not belong to Christ.</a:t>
            </a:r>
          </a:p>
          <a:p>
            <a:pPr algn="just" hangingPunct="0"/>
            <a:r>
              <a:rPr lang="en-US" sz="2200" i="1" kern="1400" dirty="0">
                <a:effectLst/>
                <a:latin typeface="Times New Roman" panose="02020603050405020304" pitchFamily="18" charset="0"/>
                <a:ea typeface="Times New Roman" panose="02020603050405020304" pitchFamily="18" charset="0"/>
              </a:rPr>
              <a:t>10 But if Christ is in you, then even though your body is subject to death because of sin, the Spirit gives life because of righteousness. 11 And if the Spirit of him who raised Jesus from the dead is living in you, he who raised Christ from the dead will also give life to your mortal bodies because of his Spirit who lives in you.</a:t>
            </a:r>
          </a:p>
          <a:p>
            <a:pPr algn="just" hangingPunct="0"/>
            <a:r>
              <a:rPr lang="en-US" sz="2200" i="1" kern="1400" dirty="0">
                <a:effectLst/>
                <a:latin typeface="Times New Roman" panose="02020603050405020304" pitchFamily="18" charset="0"/>
                <a:ea typeface="Times New Roman" panose="02020603050405020304" pitchFamily="18" charset="0"/>
              </a:rPr>
              <a:t>12 Therefore, brothers and sisters, we have an obligation—but it is not to the flesh, to live according to it. 13 For if you live according to the flesh, you will die; but if by the Spirit you put to death the misdeeds of the body, you will live.</a:t>
            </a:r>
          </a:p>
          <a:p>
            <a:pPr algn="just" hangingPunct="0"/>
            <a:r>
              <a:rPr lang="en-US" sz="2200" i="1" kern="1400" dirty="0">
                <a:effectLst/>
                <a:latin typeface="Times New Roman" panose="02020603050405020304" pitchFamily="18" charset="0"/>
                <a:ea typeface="Times New Roman" panose="02020603050405020304" pitchFamily="18" charset="0"/>
              </a:rPr>
              <a:t> 14 For those who are led by the Spirit of God are the children of God. 15 The Spirit you received does not make you slaves, so that you live in fear again; rather, the Spirit you received brought about your adoption to sonship.  And by him we cry, “Abba, Father.” 16 The Spirit himself testifies with our spirit that we are God’s children. 17 Now if we are children, then we are heirs—heirs of God and co-heirs with Christ, if indeed we share in his sufferings in order that we may also share in his glory.</a:t>
            </a:r>
            <a:endParaRPr lang="en-GB" sz="2200" kern="1400" dirty="0">
              <a:effectLst/>
              <a:latin typeface="Times New Roman" panose="02020603050405020304" pitchFamily="18" charset="0"/>
              <a:ea typeface="Times New Roman" panose="02020603050405020304" pitchFamily="18" charset="0"/>
            </a:endParaRPr>
          </a:p>
          <a:p>
            <a:pPr algn="just" hangingPunct="0"/>
            <a:r>
              <a:rPr lang="en-GB" sz="2000" kern="1400" dirty="0">
                <a:effectLst/>
                <a:latin typeface="Times New Roman" panose="02020603050405020304" pitchFamily="18" charset="0"/>
                <a:ea typeface="Times New Roman" panose="02020603050405020304" pitchFamily="18" charset="0"/>
              </a:rPr>
              <a:t> </a:t>
            </a:r>
          </a:p>
          <a:p>
            <a:pPr algn="just" hangingPunct="0"/>
            <a:r>
              <a:rPr lang="en-US" sz="2000" i="1" kern="1400" dirty="0">
                <a:effectLst/>
                <a:latin typeface="Times New Roman" panose="02020603050405020304" pitchFamily="18" charset="0"/>
                <a:ea typeface="Times New Roman" panose="02020603050405020304" pitchFamily="18" charset="0"/>
              </a:rPr>
              <a:t> </a:t>
            </a:r>
            <a:endParaRPr lang="en-GB" sz="20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2</a:t>
            </a:fld>
            <a:endParaRPr lang="en-GB" dirty="0"/>
          </a:p>
        </p:txBody>
      </p:sp>
    </p:spTree>
    <p:extLst>
      <p:ext uri="{BB962C8B-B14F-4D97-AF65-F5344CB8AC3E}">
        <p14:creationId xmlns:p14="http://schemas.microsoft.com/office/powerpoint/2010/main" val="34408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fontScale="90000"/>
          </a:bodyPr>
          <a:lstStyle/>
          <a:p>
            <a:pPr hangingPunct="0"/>
            <a:r>
              <a:rPr lang="en-GB" sz="5300" b="0" u="none" strike="noStrike" kern="1400" baseline="0" dirty="0">
                <a:latin typeface="Times New Roman" panose="02020603050405020304" pitchFamily="18" charset="0"/>
              </a:rPr>
              <a:t>Romans 8v14-15</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14 For those who are led by the Spirit of God are the children of God. 15 The Spirit you received does not make you slaves, so that you live in fear again; rather, the Spirit you received brought about your adoption to sonship.  And by him we cry, “Abba, Father.”</a:t>
            </a:r>
            <a:br>
              <a:rPr lang="en-GB" sz="1800"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sz="1800" b="0" i="1" u="none" strike="noStrike" kern="1400" baseline="0" dirty="0">
                <a:latin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20</a:t>
            </a:fld>
            <a:endParaRPr lang="en-GB"/>
          </a:p>
        </p:txBody>
      </p:sp>
    </p:spTree>
    <p:extLst>
      <p:ext uri="{BB962C8B-B14F-4D97-AF65-F5344CB8AC3E}">
        <p14:creationId xmlns:p14="http://schemas.microsoft.com/office/powerpoint/2010/main" val="3209385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a:solidFill>
            <a:schemeClr val="accent6">
              <a:lumMod val="50000"/>
            </a:schemeClr>
          </a:solidFill>
        </p:spPr>
        <p:txBody>
          <a:bodyPr anchor="t">
            <a:normAutofit fontScale="90000"/>
          </a:bodyPr>
          <a:lstStyle/>
          <a:p>
            <a:pPr hangingPunct="0"/>
            <a:r>
              <a:rPr lang="en-GB" sz="5300" b="0" u="none" strike="noStrike" kern="1400" baseline="0" dirty="0">
                <a:latin typeface="Times New Roman" panose="02020603050405020304" pitchFamily="18" charset="0"/>
              </a:rPr>
              <a:t>Romans 8v15</a:t>
            </a:r>
            <a:br>
              <a:rPr lang="en-GB" sz="4400" b="0" u="none" strike="noStrike" kern="1400" baseline="0" dirty="0">
                <a:latin typeface="Times New Roman" panose="02020603050405020304" pitchFamily="18" charset="0"/>
              </a:rPr>
            </a:br>
            <a:br>
              <a:rPr lang="en-GB"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15 The Spirit you received does not make you slaves, so that you live in fear again; rather, the Spirit you received brought about your adoption to sonship.  And by him we cry, “Abba, Father.”</a:t>
            </a:r>
            <a:br>
              <a:rPr lang="en-GB" sz="1800" kern="1400" dirty="0">
                <a:effectLst/>
                <a:latin typeface="Times New Roman" panose="02020603050405020304" pitchFamily="18" charset="0"/>
                <a:ea typeface="Times New Roman" panose="02020603050405020304" pitchFamily="18" charset="0"/>
              </a:rPr>
            </a:br>
            <a:r>
              <a:rPr lang="en-GB" sz="1800"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sz="1800" b="0" i="1" u="none" strike="noStrike" kern="1400" baseline="0" dirty="0">
                <a:latin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21</a:t>
            </a:fld>
            <a:endParaRPr lang="en-GB"/>
          </a:p>
        </p:txBody>
      </p:sp>
    </p:spTree>
    <p:extLst>
      <p:ext uri="{BB962C8B-B14F-4D97-AF65-F5344CB8AC3E}">
        <p14:creationId xmlns:p14="http://schemas.microsoft.com/office/powerpoint/2010/main" val="326059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CA37-6124-47CC-9246-5C8C35FFA260}"/>
              </a:ext>
            </a:extLst>
          </p:cNvPr>
          <p:cNvSpPr>
            <a:spLocks noGrp="1"/>
          </p:cNvSpPr>
          <p:nvPr>
            <p:ph type="title"/>
          </p:nvPr>
        </p:nvSpPr>
        <p:spPr>
          <a:xfrm>
            <a:off x="838203" y="749441"/>
            <a:ext cx="10515600" cy="5489433"/>
          </a:xfrm>
        </p:spPr>
        <p:txBody>
          <a:bodyPr anchor="t">
            <a:normAutofit/>
          </a:bodyPr>
          <a:lstStyle/>
          <a:p>
            <a:pPr hangingPunct="0"/>
            <a:r>
              <a:rPr lang="en-GB" sz="6000" b="0" u="none" strike="noStrike" kern="1400" baseline="0" dirty="0">
                <a:latin typeface="Times New Roman" panose="02020603050405020304" pitchFamily="18" charset="0"/>
              </a:rPr>
              <a:t>John 6v37</a:t>
            </a:r>
            <a:br>
              <a:rPr lang="en-GB" sz="4400" b="0" u="none" strike="noStrike" kern="1400" baseline="0" dirty="0">
                <a:latin typeface="Times New Roman" panose="02020603050405020304" pitchFamily="18" charset="0"/>
              </a:rPr>
            </a:br>
            <a:br>
              <a:rPr lang="en-GB" sz="4800" kern="1400" dirty="0">
                <a:solidFill>
                  <a:schemeClr val="bg1"/>
                </a:solidFill>
                <a:effectLst/>
                <a:latin typeface="Times New Roman" panose="02020603050405020304" pitchFamily="18" charset="0"/>
                <a:ea typeface="Times New Roman" panose="02020603050405020304" pitchFamily="18" charset="0"/>
              </a:rPr>
            </a:br>
            <a:r>
              <a:rPr lang="en-US" sz="4800" i="1" kern="1400" dirty="0">
                <a:solidFill>
                  <a:schemeClr val="bg1"/>
                </a:solidFill>
                <a:effectLst/>
                <a:latin typeface="Times New Roman" panose="02020603050405020304" pitchFamily="18" charset="0"/>
                <a:ea typeface="Times New Roman" panose="02020603050405020304" pitchFamily="18" charset="0"/>
              </a:rPr>
              <a:t>37 All those the Father gives me will come to me, and whoever comes to me I will never drive away</a:t>
            </a:r>
            <a:br>
              <a:rPr lang="en-GB" sz="4800" kern="1400" dirty="0">
                <a:solidFill>
                  <a:schemeClr val="bg1"/>
                </a:solidFill>
                <a:effectLst/>
                <a:latin typeface="Times New Roman" panose="02020603050405020304" pitchFamily="18" charset="0"/>
                <a:ea typeface="Times New Roman" panose="02020603050405020304" pitchFamily="18" charset="0"/>
              </a:rPr>
            </a:br>
            <a:r>
              <a:rPr lang="en-US" sz="1800" kern="1400" dirty="0">
                <a:solidFill>
                  <a:srgbClr val="000000"/>
                </a:solidFill>
                <a:effectLst/>
                <a:latin typeface="Times New Roman" panose="02020603050405020304" pitchFamily="18" charset="0"/>
                <a:ea typeface="Times New Roman" panose="02020603050405020304" pitchFamily="18" charset="0"/>
              </a:rPr>
              <a:t> </a:t>
            </a: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sz="3100" b="0" i="1" u="none" strike="noStrike" kern="1400" baseline="0" dirty="0">
                <a:latin typeface="Times New Roman" panose="02020603050405020304" pitchFamily="18" charset="0"/>
              </a:rPr>
            </a:br>
            <a:endParaRPr lang="en-GB" sz="3100" dirty="0"/>
          </a:p>
        </p:txBody>
      </p:sp>
      <p:sp>
        <p:nvSpPr>
          <p:cNvPr id="3" name="Slide Number Placeholder 2">
            <a:extLst>
              <a:ext uri="{FF2B5EF4-FFF2-40B4-BE49-F238E27FC236}">
                <a16:creationId xmlns:a16="http://schemas.microsoft.com/office/drawing/2014/main" id="{7AE6BE86-758C-436F-9B87-012BAB874117}"/>
              </a:ext>
            </a:extLst>
          </p:cNvPr>
          <p:cNvSpPr>
            <a:spLocks noGrp="1"/>
          </p:cNvSpPr>
          <p:nvPr>
            <p:ph type="sldNum" sz="quarter" idx="8"/>
          </p:nvPr>
        </p:nvSpPr>
        <p:spPr/>
        <p:txBody>
          <a:bodyPr/>
          <a:lstStyle/>
          <a:p>
            <a:pPr lvl="0"/>
            <a:fld id="{A15ADF47-C5BA-41EB-9C44-907E124D18F4}" type="slidenum">
              <a:rPr lang="en-GB" smtClean="0"/>
              <a:t>22</a:t>
            </a:fld>
            <a:endParaRPr lang="en-GB"/>
          </a:p>
        </p:txBody>
      </p:sp>
    </p:spTree>
    <p:extLst>
      <p:ext uri="{BB962C8B-B14F-4D97-AF65-F5344CB8AC3E}">
        <p14:creationId xmlns:p14="http://schemas.microsoft.com/office/powerpoint/2010/main" val="180689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27661" y="4375679"/>
            <a:ext cx="11536677" cy="2482321"/>
          </a:xfrm>
          <a:solidFill>
            <a:schemeClr val="accent6">
              <a:lumMod val="50000"/>
            </a:schemeClr>
          </a:solidFill>
        </p:spPr>
        <p:txBody>
          <a:bodyPr>
            <a:normAutofit/>
          </a:bodyPr>
          <a:lstStyle/>
          <a:p>
            <a:pPr hangingPunct="0"/>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p:txBody>
          <a:bodyPr/>
          <a:lstStyle/>
          <a:p>
            <a:pPr lvl="0"/>
            <a:fld id="{A15ADF47-C5BA-41EB-9C44-907E124D18F4}" type="slidenum">
              <a:rPr lang="en-GB" smtClean="0"/>
              <a:t>3</a:t>
            </a:fld>
            <a:endParaRPr lang="en-GB"/>
          </a:p>
        </p:txBody>
      </p:sp>
      <p:sp>
        <p:nvSpPr>
          <p:cNvPr id="4" name="Title 1">
            <a:extLst>
              <a:ext uri="{FF2B5EF4-FFF2-40B4-BE49-F238E27FC236}">
                <a16:creationId xmlns:a16="http://schemas.microsoft.com/office/drawing/2014/main" id="{C3F62F5D-ED10-45F5-B758-B3044EF5458B}"/>
              </a:ext>
            </a:extLst>
          </p:cNvPr>
          <p:cNvSpPr txBox="1">
            <a:spLocks/>
          </p:cNvSpPr>
          <p:nvPr/>
        </p:nvSpPr>
        <p:spPr>
          <a:xfrm>
            <a:off x="309882" y="285175"/>
            <a:ext cx="11536677" cy="5934656"/>
          </a:xfrm>
          <a:prstGeom prst="rect">
            <a:avLst/>
          </a:prstGeom>
          <a:solidFill>
            <a:schemeClr val="accent6">
              <a:lumMod val="50000"/>
            </a:schemeClr>
          </a:solidFill>
          <a:ln>
            <a:noFill/>
          </a:ln>
        </p:spPr>
        <p:txBody>
          <a:bodyPr vert="horz" wrap="square" lIns="91440" tIns="45720" rIns="91440" bIns="45720" anchor="t"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6000" dirty="0">
                <a:latin typeface="Times New Roman" pitchFamily="18"/>
                <a:cs typeface="Times New Roman" pitchFamily="18"/>
              </a:rPr>
              <a:t>Romans 8v1</a:t>
            </a:r>
          </a:p>
          <a:p>
            <a:endParaRPr lang="en-GB" sz="6000" dirty="0">
              <a:latin typeface="Times New Roman" pitchFamily="18"/>
              <a:cs typeface="Times New Roman" pitchFamily="18"/>
            </a:endParaRPr>
          </a:p>
          <a:p>
            <a:r>
              <a:rPr lang="en-US" i="1" kern="1400" dirty="0">
                <a:effectLst/>
                <a:latin typeface="Times New Roman" panose="02020603050405020304" pitchFamily="18" charset="0"/>
                <a:ea typeface="Times New Roman" panose="02020603050405020304" pitchFamily="18" charset="0"/>
              </a:rPr>
              <a:t>1 Therefore, there is now no condemnation for those who are in Christ Jesus,…….</a:t>
            </a:r>
            <a:endParaRPr lang="en-GB" kern="14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838203" y="815705"/>
            <a:ext cx="10515600" cy="5540646"/>
          </a:xfrm>
          <a:solidFill>
            <a:schemeClr val="accent6">
              <a:lumMod val="50000"/>
            </a:schemeClr>
          </a:solidFill>
        </p:spPr>
        <p:txBody>
          <a:bodyPr anchor="t">
            <a:normAutofit/>
          </a:bodyPr>
          <a:lstStyle/>
          <a:p>
            <a:pPr hangingPunct="0"/>
            <a:r>
              <a:rPr lang="en-GB" sz="6000" b="0" u="none" strike="noStrike" kern="1400" baseline="0" dirty="0">
                <a:latin typeface="Times New Roman" panose="02020603050405020304" pitchFamily="18" charset="0"/>
              </a:rPr>
              <a:t>Romans 1v2</a:t>
            </a:r>
            <a:br>
              <a:rPr lang="en-GB" sz="4400" b="0" u="none" strike="noStrike" kern="1400" baseline="0" dirty="0">
                <a:latin typeface="Times New Roman" panose="02020603050405020304" pitchFamily="18" charset="0"/>
              </a:rPr>
            </a:br>
            <a:br>
              <a:rPr lang="en-GB" sz="4400" b="0" u="none" strike="noStrike" kern="1400" baseline="0" dirty="0">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…the Spirit who gives life has set you free..</a:t>
            </a:r>
            <a:br>
              <a:rPr lang="en-GB" sz="4800" kern="1400" dirty="0">
                <a:effectLst/>
                <a:latin typeface="Times New Roman" panose="02020603050405020304" pitchFamily="18" charset="0"/>
                <a:ea typeface="Times New Roman" panose="02020603050405020304" pitchFamily="18" charset="0"/>
              </a:rPr>
            </a:br>
            <a:r>
              <a:rPr lang="en-GB" sz="4800" kern="1400" dirty="0">
                <a:effectLst/>
                <a:latin typeface="Times New Roman" panose="02020603050405020304" pitchFamily="18" charset="0"/>
                <a:ea typeface="Times New Roman" panose="02020603050405020304" pitchFamily="18" charset="0"/>
              </a:rPr>
              <a:t> </a:t>
            </a:r>
            <a:endParaRPr lang="en-GB" sz="4800" dirty="0">
              <a:solidFill>
                <a:schemeClr val="bg1"/>
              </a:solidFill>
            </a:endParaRPr>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BEFF3-DD80-41B2-B877-9D12F1472CFF}"/>
              </a:ext>
            </a:extLst>
          </p:cNvPr>
          <p:cNvSpPr>
            <a:spLocks noGrp="1"/>
          </p:cNvSpPr>
          <p:nvPr>
            <p:ph type="title"/>
          </p:nvPr>
        </p:nvSpPr>
        <p:spPr>
          <a:xfrm>
            <a:off x="838203" y="868711"/>
            <a:ext cx="10515600" cy="4655789"/>
          </a:xfrm>
          <a:solidFill>
            <a:schemeClr val="accent6">
              <a:lumMod val="50000"/>
            </a:schemeClr>
          </a:solidFill>
        </p:spPr>
        <p:txBody>
          <a:bodyPr anchor="t">
            <a:normAutofit/>
          </a:bodyPr>
          <a:lstStyle/>
          <a:p>
            <a:pPr hangingPunct="0"/>
            <a:r>
              <a:rPr lang="en-GB" sz="5400" b="0" u="none" strike="noStrike" kern="1400" baseline="0" dirty="0">
                <a:latin typeface="Times New Roman" panose="02020603050405020304" pitchFamily="18" charset="0"/>
              </a:rPr>
              <a:t>John 3v3</a:t>
            </a:r>
            <a:br>
              <a:rPr lang="en-GB" sz="4400" b="0" u="none" strike="noStrike" kern="1400" baseline="0" dirty="0">
                <a:latin typeface="Times New Roman" panose="02020603050405020304" pitchFamily="18" charset="0"/>
              </a:rPr>
            </a:br>
            <a:br>
              <a:rPr lang="en-GB" sz="4400" b="0" u="none" strike="noStrike" kern="1400" baseline="0" dirty="0">
                <a:latin typeface="Times New Roman" panose="02020603050405020304" pitchFamily="18" charset="0"/>
              </a:rPr>
            </a:br>
            <a:r>
              <a:rPr lang="en-US" sz="4800" i="1" kern="1400" dirty="0">
                <a:solidFill>
                  <a:schemeClr val="bg1"/>
                </a:solidFill>
                <a:effectLst/>
                <a:latin typeface="Times New Roman" panose="02020603050405020304" pitchFamily="18" charset="0"/>
                <a:ea typeface="Times New Roman" panose="02020603050405020304" pitchFamily="18" charset="0"/>
              </a:rPr>
              <a:t>“Very truly I tell you, no one can see the kingdom of God unless they are born again.”</a:t>
            </a:r>
            <a:br>
              <a:rPr lang="en-GB" sz="4800" kern="1400" dirty="0">
                <a:effectLst/>
                <a:latin typeface="Times New Roman" panose="02020603050405020304" pitchFamily="18" charset="0"/>
                <a:ea typeface="Times New Roman" panose="02020603050405020304" pitchFamily="18" charset="0"/>
              </a:rPr>
            </a:br>
            <a:endParaRPr lang="en-GB" sz="4800" dirty="0">
              <a:solidFill>
                <a:schemeClr val="bg1"/>
              </a:solidFill>
            </a:endParaRPr>
          </a:p>
        </p:txBody>
      </p:sp>
      <p:sp>
        <p:nvSpPr>
          <p:cNvPr id="3" name="Slide Number Placeholder 2">
            <a:extLst>
              <a:ext uri="{FF2B5EF4-FFF2-40B4-BE49-F238E27FC236}">
                <a16:creationId xmlns:a16="http://schemas.microsoft.com/office/drawing/2014/main" id="{C9CF9B9B-82A5-4738-AD3C-CEF55D152E28}"/>
              </a:ext>
            </a:extLst>
          </p:cNvPr>
          <p:cNvSpPr>
            <a:spLocks noGrp="1"/>
          </p:cNvSpPr>
          <p:nvPr>
            <p:ph type="sldNum" sz="quarter" idx="8"/>
          </p:nvPr>
        </p:nvSpPr>
        <p:spPr/>
        <p:txBody>
          <a:bodyPr/>
          <a:lstStyle/>
          <a:p>
            <a:pPr lvl="0"/>
            <a:fld id="{A15ADF47-C5BA-41EB-9C44-907E124D18F4}" type="slidenum">
              <a:rPr lang="en-GB" smtClean="0"/>
              <a:t>5</a:t>
            </a:fld>
            <a:endParaRPr lang="en-GB"/>
          </a:p>
        </p:txBody>
      </p:sp>
    </p:spTree>
    <p:extLst>
      <p:ext uri="{BB962C8B-B14F-4D97-AF65-F5344CB8AC3E}">
        <p14:creationId xmlns:p14="http://schemas.microsoft.com/office/powerpoint/2010/main" val="162726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9633B-F6CF-44C3-9EAA-1AE04BC03861}"/>
              </a:ext>
            </a:extLst>
          </p:cNvPr>
          <p:cNvSpPr>
            <a:spLocks noGrp="1"/>
          </p:cNvSpPr>
          <p:nvPr>
            <p:ph type="title"/>
          </p:nvPr>
        </p:nvSpPr>
        <p:spPr>
          <a:xfrm>
            <a:off x="838203" y="762695"/>
            <a:ext cx="10515600" cy="5079068"/>
          </a:xfrm>
          <a:solidFill>
            <a:schemeClr val="accent6">
              <a:lumMod val="50000"/>
            </a:schemeClr>
          </a:solidFill>
        </p:spPr>
        <p:txBody>
          <a:bodyPr anchor="t">
            <a:normAutofit fontScale="90000"/>
          </a:bodyPr>
          <a:lstStyle/>
          <a:p>
            <a:pPr hangingPunct="0"/>
            <a:r>
              <a:rPr lang="en-GB" sz="6000" kern="1400" dirty="0">
                <a:latin typeface="Times New Roman" panose="02020603050405020304" pitchFamily="18" charset="0"/>
              </a:rPr>
              <a:t>Ephesians 2v1,4-5</a:t>
            </a:r>
            <a:br>
              <a:rPr lang="en-GB" sz="4400" b="0" u="none" strike="noStrike" kern="1400" baseline="0" dirty="0">
                <a:latin typeface="Times New Roman" panose="02020603050405020304" pitchFamily="18" charset="0"/>
              </a:rPr>
            </a:br>
            <a:br>
              <a:rPr lang="en-US" sz="3200" i="0" u="none" strike="noStrike" kern="1400" baseline="0" dirty="0">
                <a:latin typeface="Times New Roman" panose="02020603050405020304" pitchFamily="18" charset="0"/>
              </a:rPr>
            </a:br>
            <a:r>
              <a:rPr lang="en-US" sz="4000" i="1" kern="1400" dirty="0">
                <a:solidFill>
                  <a:schemeClr val="bg1"/>
                </a:solidFill>
                <a:effectLst/>
                <a:latin typeface="Times New Roman" panose="02020603050405020304" pitchFamily="18" charset="0"/>
                <a:ea typeface="Times New Roman" panose="02020603050405020304" pitchFamily="18" charset="0"/>
              </a:rPr>
              <a:t>1. As for you, you were dead in your transgressions and sins,</a:t>
            </a:r>
            <a:br>
              <a:rPr lang="en-GB" sz="4000" kern="1400" dirty="0">
                <a:solidFill>
                  <a:schemeClr val="bg1"/>
                </a:solidFill>
                <a:effectLst/>
                <a:latin typeface="Times New Roman" panose="02020603050405020304" pitchFamily="18" charset="0"/>
                <a:ea typeface="Times New Roman" panose="02020603050405020304" pitchFamily="18" charset="0"/>
              </a:rPr>
            </a:br>
            <a:r>
              <a:rPr lang="en-US" sz="4000" i="1" kern="1400" dirty="0">
                <a:solidFill>
                  <a:schemeClr val="bg1"/>
                </a:solidFill>
                <a:effectLst/>
                <a:latin typeface="Times New Roman" panose="02020603050405020304" pitchFamily="18" charset="0"/>
                <a:ea typeface="Times New Roman" panose="02020603050405020304" pitchFamily="18" charset="0"/>
              </a:rPr>
              <a:t> </a:t>
            </a:r>
            <a:br>
              <a:rPr lang="en-GB" sz="4000" kern="1400" dirty="0">
                <a:solidFill>
                  <a:schemeClr val="bg1"/>
                </a:solidFill>
                <a:effectLst/>
                <a:latin typeface="Times New Roman" panose="02020603050405020304" pitchFamily="18" charset="0"/>
                <a:ea typeface="Times New Roman" panose="02020603050405020304" pitchFamily="18" charset="0"/>
              </a:rPr>
            </a:br>
            <a:r>
              <a:rPr lang="en-US" sz="4000" i="1" kern="1400" dirty="0">
                <a:solidFill>
                  <a:schemeClr val="bg1"/>
                </a:solidFill>
                <a:effectLst/>
                <a:latin typeface="Times New Roman" panose="02020603050405020304" pitchFamily="18" charset="0"/>
                <a:ea typeface="Times New Roman" panose="02020603050405020304" pitchFamily="18" charset="0"/>
              </a:rPr>
              <a:t>4 But because of his great love for us, God, who is rich in mercy, 5 made us alive with Christ even when we were dead in transgressions—it is by grace you have been saved.</a:t>
            </a:r>
            <a:br>
              <a:rPr lang="en-GB" sz="4000" kern="1400" dirty="0">
                <a:solidFill>
                  <a:schemeClr val="bg1"/>
                </a:solidFill>
                <a:effectLst/>
                <a:latin typeface="Times New Roman" panose="02020603050405020304" pitchFamily="18" charset="0"/>
                <a:ea typeface="Times New Roman" panose="02020603050405020304" pitchFamily="18" charset="0"/>
              </a:rPr>
            </a:br>
            <a:r>
              <a:rPr lang="en-GB" sz="1800" kern="1400" dirty="0">
                <a:solidFill>
                  <a:schemeClr val="bg1"/>
                </a:solidFill>
                <a:effectLst/>
                <a:latin typeface="Times New Roman" panose="02020603050405020304" pitchFamily="18" charset="0"/>
                <a:ea typeface="Times New Roman" panose="02020603050405020304" pitchFamily="18" charset="0"/>
              </a:rPr>
              <a:t> </a:t>
            </a:r>
            <a:br>
              <a:rPr lang="en-GB" sz="1800" kern="1400" dirty="0">
                <a:solidFill>
                  <a:schemeClr val="bg1"/>
                </a:solidFill>
                <a:effectLst/>
                <a:latin typeface="Times New Roman" panose="02020603050405020304" pitchFamily="18" charset="0"/>
                <a:ea typeface="Times New Roman" panose="02020603050405020304" pitchFamily="18" charset="0"/>
              </a:rPr>
            </a:br>
            <a:endParaRPr lang="en-GB" dirty="0">
              <a:solidFill>
                <a:schemeClr val="bg1"/>
              </a:solidFill>
            </a:endParaRPr>
          </a:p>
        </p:txBody>
      </p:sp>
      <p:sp>
        <p:nvSpPr>
          <p:cNvPr id="3" name="Slide Number Placeholder 2">
            <a:extLst>
              <a:ext uri="{FF2B5EF4-FFF2-40B4-BE49-F238E27FC236}">
                <a16:creationId xmlns:a16="http://schemas.microsoft.com/office/drawing/2014/main" id="{16A154A8-2629-423F-84A1-8CB2C5F9982C}"/>
              </a:ext>
            </a:extLst>
          </p:cNvPr>
          <p:cNvSpPr>
            <a:spLocks noGrp="1"/>
          </p:cNvSpPr>
          <p:nvPr>
            <p:ph type="sldNum" sz="quarter" idx="8"/>
          </p:nvPr>
        </p:nvSpPr>
        <p:spPr/>
        <p:txBody>
          <a:bodyPr/>
          <a:lstStyle/>
          <a:p>
            <a:pPr lvl="0"/>
            <a:fld id="{A15ADF47-C5BA-41EB-9C44-907E124D18F4}" type="slidenum">
              <a:rPr lang="en-GB" smtClean="0"/>
              <a:t>6</a:t>
            </a:fld>
            <a:endParaRPr lang="en-GB"/>
          </a:p>
        </p:txBody>
      </p:sp>
    </p:spTree>
    <p:extLst>
      <p:ext uri="{BB962C8B-B14F-4D97-AF65-F5344CB8AC3E}">
        <p14:creationId xmlns:p14="http://schemas.microsoft.com/office/powerpoint/2010/main" val="232897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BC01-AD3A-4067-ADF0-626C9581BAB1}"/>
              </a:ext>
            </a:extLst>
          </p:cNvPr>
          <p:cNvSpPr>
            <a:spLocks noGrp="1"/>
          </p:cNvSpPr>
          <p:nvPr>
            <p:ph type="title"/>
          </p:nvPr>
        </p:nvSpPr>
        <p:spPr>
          <a:xfrm>
            <a:off x="838203" y="709684"/>
            <a:ext cx="10515600" cy="5646667"/>
          </a:xfrm>
          <a:solidFill>
            <a:schemeClr val="accent6">
              <a:lumMod val="50000"/>
            </a:schemeClr>
          </a:solidFill>
        </p:spPr>
        <p:txBody>
          <a:bodyPr anchor="t">
            <a:normAutofit/>
          </a:bodyPr>
          <a:lstStyle/>
          <a:p>
            <a:pPr hangingPunct="0"/>
            <a:r>
              <a:rPr lang="en-GB" sz="6000" b="0" u="none" strike="noStrike" kern="1400" baseline="0" dirty="0">
                <a:latin typeface="Times New Roman" panose="02020603050405020304" pitchFamily="18" charset="0"/>
              </a:rPr>
              <a:t>Romans 8v1</a:t>
            </a:r>
            <a:br>
              <a:rPr lang="en-GB" sz="4400" b="0" u="none" strike="noStrike" kern="1400" baseline="0" dirty="0">
                <a:latin typeface="Times New Roman" panose="02020603050405020304" pitchFamily="18" charset="0"/>
              </a:rPr>
            </a:br>
            <a:br>
              <a:rPr lang="en-GB" sz="4400" b="0" u="none" strike="noStrike" kern="1400" baseline="0" dirty="0">
                <a:latin typeface="Times New Roman" panose="02020603050405020304" pitchFamily="18" charset="0"/>
              </a:rPr>
            </a:br>
            <a:br>
              <a:rPr lang="en-GB" sz="4800" kern="1400" dirty="0">
                <a:effectLst/>
                <a:latin typeface="Times New Roman" panose="02020603050405020304" pitchFamily="18" charset="0"/>
                <a:ea typeface="Times New Roman" panose="02020603050405020304" pitchFamily="18" charset="0"/>
              </a:rPr>
            </a:br>
            <a:r>
              <a:rPr lang="en-US" sz="4800" i="1" kern="1400" dirty="0">
                <a:effectLst/>
                <a:latin typeface="Times New Roman" panose="02020603050405020304" pitchFamily="18" charset="0"/>
                <a:ea typeface="Times New Roman" panose="02020603050405020304" pitchFamily="18" charset="0"/>
              </a:rPr>
              <a:t>1. Therefore, there is now no condemnation for those who are </a:t>
            </a:r>
            <a:br>
              <a:rPr lang="en-US" sz="4800" i="1" kern="1400" dirty="0">
                <a:effectLst/>
                <a:latin typeface="Times New Roman" panose="02020603050405020304" pitchFamily="18" charset="0"/>
                <a:ea typeface="Times New Roman" panose="02020603050405020304" pitchFamily="18" charset="0"/>
              </a:rPr>
            </a:br>
            <a:r>
              <a:rPr lang="en-US" sz="4800" i="1" kern="1400" dirty="0">
                <a:effectLst/>
                <a:latin typeface="Times New Roman" panose="02020603050405020304" pitchFamily="18" charset="0"/>
                <a:ea typeface="Times New Roman" panose="02020603050405020304" pitchFamily="18" charset="0"/>
              </a:rPr>
              <a:t>in Christ Jesus</a:t>
            </a:r>
            <a:br>
              <a:rPr lang="en-GB" sz="4800" kern="1400" dirty="0">
                <a:effectLst/>
                <a:latin typeface="Times New Roman" panose="02020603050405020304" pitchFamily="18" charset="0"/>
                <a:ea typeface="Times New Roman" panose="02020603050405020304" pitchFamily="18" charset="0"/>
              </a:rPr>
            </a:br>
            <a:br>
              <a:rPr lang="en-GB" sz="2800" b="0" i="0" u="none" strike="noStrike" kern="1400" baseline="0" dirty="0">
                <a:latin typeface="Times New Roman" panose="02020603050405020304" pitchFamily="18" charset="0"/>
              </a:rPr>
            </a:br>
            <a:endParaRPr lang="en-GB" sz="2800" dirty="0"/>
          </a:p>
        </p:txBody>
      </p:sp>
      <p:sp>
        <p:nvSpPr>
          <p:cNvPr id="3" name="Slide Number Placeholder 2">
            <a:extLst>
              <a:ext uri="{FF2B5EF4-FFF2-40B4-BE49-F238E27FC236}">
                <a16:creationId xmlns:a16="http://schemas.microsoft.com/office/drawing/2014/main" id="{6B806991-A852-4260-BC52-FA4EB367F617}"/>
              </a:ext>
            </a:extLst>
          </p:cNvPr>
          <p:cNvSpPr>
            <a:spLocks noGrp="1"/>
          </p:cNvSpPr>
          <p:nvPr>
            <p:ph type="sldNum" sz="quarter" idx="8"/>
          </p:nvPr>
        </p:nvSpPr>
        <p:spPr/>
        <p:txBody>
          <a:bodyPr/>
          <a:lstStyle/>
          <a:p>
            <a:pPr lvl="0"/>
            <a:fld id="{A15ADF47-C5BA-41EB-9C44-907E124D18F4}" type="slidenum">
              <a:rPr lang="en-GB" smtClean="0"/>
              <a:t>7</a:t>
            </a:fld>
            <a:endParaRPr lang="en-GB"/>
          </a:p>
        </p:txBody>
      </p:sp>
    </p:spTree>
    <p:extLst>
      <p:ext uri="{BB962C8B-B14F-4D97-AF65-F5344CB8AC3E}">
        <p14:creationId xmlns:p14="http://schemas.microsoft.com/office/powerpoint/2010/main" val="378480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7325-1179-49BD-9040-5FF8B25CB331}"/>
              </a:ext>
            </a:extLst>
          </p:cNvPr>
          <p:cNvSpPr>
            <a:spLocks noGrp="1"/>
          </p:cNvSpPr>
          <p:nvPr>
            <p:ph type="title"/>
          </p:nvPr>
        </p:nvSpPr>
        <p:spPr>
          <a:xfrm>
            <a:off x="838203" y="1203649"/>
            <a:ext cx="10515600" cy="5152702"/>
          </a:xfrm>
          <a:solidFill>
            <a:schemeClr val="accent6">
              <a:lumMod val="50000"/>
            </a:schemeClr>
          </a:solidFill>
        </p:spPr>
        <p:txBody>
          <a:bodyPr anchor="t">
            <a:normAutofit fontScale="90000"/>
          </a:bodyPr>
          <a:lstStyle/>
          <a:p>
            <a:r>
              <a:rPr lang="en-US" sz="5300" b="0" i="0" u="none" strike="noStrike" kern="1400" baseline="0" dirty="0">
                <a:latin typeface="Times New Roman" panose="02020603050405020304" pitchFamily="18" charset="0"/>
              </a:rPr>
              <a:t>Romans 8v14-15</a:t>
            </a:r>
            <a:br>
              <a:rPr lang="en-US" sz="1800" b="0" i="0" u="none" strike="noStrike" kern="1400" baseline="0" dirty="0">
                <a:latin typeface="Times New Roman" panose="02020603050405020304" pitchFamily="18" charset="0"/>
              </a:rPr>
            </a:br>
            <a:br>
              <a:rPr lang="en-US" b="0" i="0" u="none" strike="noStrike" kern="1400" baseline="0" dirty="0">
                <a:solidFill>
                  <a:schemeClr val="bg1"/>
                </a:solidFill>
                <a:latin typeface="Times New Roman" panose="02020603050405020304" pitchFamily="18" charset="0"/>
              </a:rPr>
            </a:br>
            <a:r>
              <a:rPr lang="en-US" i="1" kern="1400" dirty="0">
                <a:effectLst/>
                <a:latin typeface="Times New Roman" panose="02020603050405020304" pitchFamily="18" charset="0"/>
                <a:ea typeface="Times New Roman" panose="02020603050405020304" pitchFamily="18" charset="0"/>
              </a:rPr>
              <a:t>14 For those who are led by the Spirit of God are the children of God. 15 The Spirit you received does not make you slaves, so that you live in fear again; rather, the Spirit you received brought about your adoption to sonship.</a:t>
            </a:r>
            <a:br>
              <a:rPr lang="en-GB" kern="1400" dirty="0">
                <a:effectLst/>
                <a:latin typeface="Times New Roman" panose="02020603050405020304" pitchFamily="18" charset="0"/>
                <a:ea typeface="Times New Roman" panose="02020603050405020304" pitchFamily="18" charset="0"/>
              </a:rPr>
            </a:br>
            <a:br>
              <a:rPr lang="en-GB" sz="1800" b="0" i="1" u="none" strike="noStrike" kern="1400" baseline="0" dirty="0">
                <a:latin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55A65608-E39D-4F5D-B439-B9578A0A5E32}"/>
              </a:ext>
            </a:extLst>
          </p:cNvPr>
          <p:cNvSpPr>
            <a:spLocks noGrp="1"/>
          </p:cNvSpPr>
          <p:nvPr>
            <p:ph type="sldNum" sz="quarter" idx="8"/>
          </p:nvPr>
        </p:nvSpPr>
        <p:spPr/>
        <p:txBody>
          <a:bodyPr/>
          <a:lstStyle/>
          <a:p>
            <a:pPr lvl="0"/>
            <a:fld id="{A15ADF47-C5BA-41EB-9C44-907E124D18F4}" type="slidenum">
              <a:rPr lang="en-GB" smtClean="0"/>
              <a:t>8</a:t>
            </a:fld>
            <a:endParaRPr lang="en-GB"/>
          </a:p>
        </p:txBody>
      </p:sp>
    </p:spTree>
    <p:extLst>
      <p:ext uri="{BB962C8B-B14F-4D97-AF65-F5344CB8AC3E}">
        <p14:creationId xmlns:p14="http://schemas.microsoft.com/office/powerpoint/2010/main" val="159388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8B8F0-166E-4870-8C5F-1196D330D410}"/>
              </a:ext>
            </a:extLst>
          </p:cNvPr>
          <p:cNvSpPr>
            <a:spLocks noGrp="1"/>
          </p:cNvSpPr>
          <p:nvPr>
            <p:ph type="title"/>
          </p:nvPr>
        </p:nvSpPr>
        <p:spPr>
          <a:xfrm>
            <a:off x="798443" y="695637"/>
            <a:ext cx="10515600" cy="4838387"/>
          </a:xfrm>
          <a:solidFill>
            <a:schemeClr val="accent6">
              <a:lumMod val="50000"/>
            </a:schemeClr>
          </a:solidFill>
        </p:spPr>
        <p:txBody>
          <a:bodyPr anchor="t">
            <a:normAutofit/>
          </a:bodyPr>
          <a:lstStyle/>
          <a:p>
            <a:pPr hangingPunct="0"/>
            <a:r>
              <a:rPr lang="en-US" sz="4800" b="0" i="0" u="none" strike="noStrike" kern="1400" baseline="0" dirty="0">
                <a:latin typeface="Times New Roman" panose="02020603050405020304" pitchFamily="18" charset="0"/>
              </a:rPr>
              <a:t>John 1v12</a:t>
            </a:r>
            <a:br>
              <a:rPr lang="en-US" sz="1800" b="0" i="0" u="none" strike="noStrike" kern="1400" baseline="0" dirty="0">
                <a:latin typeface="Times New Roman" panose="02020603050405020304" pitchFamily="18" charset="0"/>
              </a:rPr>
            </a:br>
            <a:br>
              <a:rPr lang="en-US" sz="3200" i="0" u="none" strike="noStrike" kern="1400" baseline="0" dirty="0">
                <a:latin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r>
              <a:rPr lang="en-US" i="1" kern="1400" dirty="0">
                <a:solidFill>
                  <a:schemeClr val="bg1"/>
                </a:solidFill>
                <a:effectLst/>
                <a:latin typeface="Times New Roman" panose="02020603050405020304" pitchFamily="18" charset="0"/>
                <a:ea typeface="Times New Roman" panose="02020603050405020304" pitchFamily="18" charset="0"/>
              </a:rPr>
              <a:t>Yet to all who did receive him, to those who believed in his name, he gave the right to become children of God—</a:t>
            </a:r>
            <a:br>
              <a:rPr lang="en-GB" kern="1400" dirty="0">
                <a:solidFill>
                  <a:schemeClr val="bg1"/>
                </a:solidFill>
                <a:effectLst/>
                <a:latin typeface="Times New Roman" panose="02020603050405020304" pitchFamily="18" charset="0"/>
                <a:ea typeface="Times New Roman" panose="02020603050405020304" pitchFamily="18" charset="0"/>
              </a:rPr>
            </a:br>
            <a:br>
              <a:rPr lang="en-US" sz="3100" b="0" i="1" u="none" strike="noStrike" kern="1400" baseline="0" dirty="0">
                <a:latin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B8B6FDFB-03BA-4BA1-BDBF-83ACF80A426E}"/>
              </a:ext>
            </a:extLst>
          </p:cNvPr>
          <p:cNvSpPr>
            <a:spLocks noGrp="1"/>
          </p:cNvSpPr>
          <p:nvPr>
            <p:ph type="sldNum" sz="quarter" idx="8"/>
          </p:nvPr>
        </p:nvSpPr>
        <p:spPr/>
        <p:txBody>
          <a:bodyPr/>
          <a:lstStyle/>
          <a:p>
            <a:pPr lvl="0"/>
            <a:fld id="{A15ADF47-C5BA-41EB-9C44-907E124D18F4}" type="slidenum">
              <a:rPr lang="en-GB" smtClean="0"/>
              <a:t>9</a:t>
            </a:fld>
            <a:endParaRPr lang="en-GB"/>
          </a:p>
        </p:txBody>
      </p:sp>
    </p:spTree>
    <p:extLst>
      <p:ext uri="{BB962C8B-B14F-4D97-AF65-F5344CB8AC3E}">
        <p14:creationId xmlns:p14="http://schemas.microsoft.com/office/powerpoint/2010/main" val="484676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7397</TotalTime>
  <Words>1396</Words>
  <Application>Microsoft Office PowerPoint</Application>
  <PresentationFormat>Widescreen</PresentationFormat>
  <Paragraphs>59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Romans 8v1-17</vt:lpstr>
      <vt:lpstr>Romans 8v1-17</vt:lpstr>
      <vt:lpstr> </vt:lpstr>
      <vt:lpstr>Romans 1v2  …the Spirit who gives life has set you free..  </vt:lpstr>
      <vt:lpstr>John 3v3  “Very truly I tell you, no one can see the kingdom of God unless they are born again.” </vt:lpstr>
      <vt:lpstr>Ephesians 2v1,4-5  1. As for you, you were dead in your transgressions and sins,   4 But because of his great love for us, God, who is rich in mercy, 5 made us alive with Christ even when we were dead in transgressions—it is by grace you have been saved.   </vt:lpstr>
      <vt:lpstr>Romans 8v1   1. Therefore, there is now no condemnation for those who are  in Christ Jesus  </vt:lpstr>
      <vt:lpstr>Romans 8v14-15  14 For those who are led by the Spirit of God are the children of God. 15 The Spirit you received does not make you slaves, so that you live in fear again; rather, the Spirit you received brought about your adoption to sonship.  </vt:lpstr>
      <vt:lpstr>John 1v12   Yet to all who did receive him, to those who believed in his name, he gave the right to become children of God—  </vt:lpstr>
      <vt:lpstr>John 8v41  41 “If God were your Father, you would love me…..”      </vt:lpstr>
      <vt:lpstr>John 8v41,43-44  41 “If God were your Father, you would love me…..”  43 Why do you not understand what I say? It is because you cannot bear to hear my word. 44 You are of your father the devil, and your will is to do your father’s desires.</vt:lpstr>
      <vt:lpstr>Romans 8v16  16 The Spirit himself testifies with our spirit that we are God’s children. </vt:lpstr>
      <vt:lpstr>Hebrews 2v11  Both the one who makes people holy and those who are made holy are of the same family. So Jesus is not ashamed to call them brothers and sisters.</vt:lpstr>
      <vt:lpstr>John 13v34-35  34  “A new command I give you: Love one another. As I have loved you, so you must love one another. 35  By this everyone will know that you are my disciples, if you love one another.” </vt:lpstr>
      <vt:lpstr>Romans 8v14-16  14 For those who are led by the Spirit of God are the children of God. 15 The Spirit you received does not make you slaves, so that you live in fear again; rather, the Spirit you received brought about your adoption to sonship.  And by him we cry, “Abba, Father.” 16 The Spirit himself testifies with our spirit that we are God’s children.   </vt:lpstr>
      <vt:lpstr>Romans 8v9  And if anyone does not have the Spirit of Christ, they do not belong to Christ.  </vt:lpstr>
      <vt:lpstr>Romans 8v15  15 The Spirit you received does not make you slaves, so that you live in fear again; rather, the Spirit you received brought about your adoption to sonship.    </vt:lpstr>
      <vt:lpstr>Romans 8v2  …through Christ Jesus the law of the Spirit who gives life has set you free from the law of sin and death.    </vt:lpstr>
      <vt:lpstr>Galatians 4v4-7  4 But when the set time had fully come, God sent his Son, born of a woman, born under the law, 5 to redeem those under the law, that we might receive adoption to sonship.  6 Because you are his sons, God sent the Spirit of his Son into our hearts, the Spirit who calls out, “Abba, Father.” 7 So you are no longer a slave, but God’s child; and since you are his child, God has made you also an heir.     </vt:lpstr>
      <vt:lpstr>Romans 8v14-15  14 For those who are led by the Spirit of God are the children of God. 15 The Spirit you received does not make you slaves, so that you live in fear again; rather, the Spirit you received brought about your adoption to sonship.  And by him we cry, “Abba, Father.”     </vt:lpstr>
      <vt:lpstr>Romans 8v15  15 The Spirit you received does not make you slaves, so that you live in fear again; rather, the Spirit you received brought about your adoption to sonship.  And by him we cry, “Abba, Father.”     </vt:lpstr>
      <vt:lpstr>John 6v37  37 All those the Father gives me will come to me, and whoever comes to me I will never drive 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40</cp:revision>
  <dcterms:created xsi:type="dcterms:W3CDTF">2021-05-17T15:53:27Z</dcterms:created>
  <dcterms:modified xsi:type="dcterms:W3CDTF">2022-02-12T12:59:36Z</dcterms:modified>
</cp:coreProperties>
</file>